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 &amp;Filippo Brunelleschi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62399" y="4385733"/>
            <a:ext cx="7197726" cy="408690"/>
          </a:xfrm>
        </p:spPr>
        <p:txBody>
          <a:bodyPr/>
          <a:lstStyle/>
          <a:p>
            <a:pPr algn="ctr"/>
            <a:r>
              <a:rPr lang="it-IT" dirty="0" smtClean="0"/>
              <a:t>Formelle bronzee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0137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795" y="2141538"/>
            <a:ext cx="3319848" cy="3649662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021" y="2141538"/>
            <a:ext cx="3347421" cy="3649662"/>
          </a:xfrm>
        </p:spPr>
      </p:pic>
    </p:spTree>
    <p:extLst>
      <p:ext uri="{BB962C8B-B14F-4D97-AF65-F5344CB8AC3E}">
        <p14:creationId xmlns:p14="http://schemas.microsoft.com/office/powerpoint/2010/main" xmlns="" val="373691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38054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sacrificio di </a:t>
            </a:r>
            <a:r>
              <a:rPr lang="it-IT" dirty="0" err="1" smtClean="0"/>
              <a:t>isacco</a:t>
            </a:r>
            <a:r>
              <a:rPr lang="it-IT" dirty="0" smtClean="0"/>
              <a:t> di Lorenzo </a:t>
            </a:r>
            <a:r>
              <a:rPr lang="it-IT" dirty="0" err="1" smtClean="0"/>
              <a:t>ghiberti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465" y="609600"/>
            <a:ext cx="4752494" cy="51816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 err="1" smtClean="0"/>
              <a:t>Ghiberti</a:t>
            </a:r>
            <a:r>
              <a:rPr lang="it-IT" dirty="0" smtClean="0"/>
              <a:t> ha elaborato una sintesi critica delle componenti classiche e internazionale, con particolari anatomici classicheggianti ed elementi decorativi gotici. La scena rappresentata è divisa in due dalla presenza della roccia, ma vi è una forte armonia delle forme e proporzione. La scena sembra essere la copia di una rappresentazione teatrale. I personaggi sono densi di espressività e mimica.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6334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sacrificio di </a:t>
            </a:r>
            <a:r>
              <a:rPr lang="it-IT" dirty="0" err="1" smtClean="0"/>
              <a:t>isacco</a:t>
            </a:r>
            <a:r>
              <a:rPr lang="it-IT" dirty="0" smtClean="0"/>
              <a:t> di filippo </a:t>
            </a:r>
            <a:r>
              <a:rPr lang="it-IT" dirty="0" err="1" smtClean="0"/>
              <a:t>brunelleschi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805" y="1655805"/>
            <a:ext cx="3196281" cy="336103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65328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Rispetto a quella del </a:t>
            </a:r>
            <a:r>
              <a:rPr lang="it-IT" dirty="0" err="1" smtClean="0"/>
              <a:t>Ghiberti</a:t>
            </a:r>
            <a:r>
              <a:rPr lang="it-IT" dirty="0" smtClean="0"/>
              <a:t>, questa presenta caratteristiche arcaiche. La scena è separata da due piani distinti in cui sono raffigurati i personaggi. Notevole è la resa di una specie di nodo tra le mani dell’angelo, Isacco e Abramo. Le diagonali sembrano sprigionare una forza scaricata tutta al centro della scena. Qui si ha esaltazione del pathos e forte insistenza sulla dinamicità dell’atto del sacrificio. La natura fa da scenario, con elementi che partono dal basso e arrivano verso l’alto alla stessa altezza dell’angelo. Si ha una natura che partecipa alla scena e sembra anch’essa tirare Abramo al fine di evitare il sacrificio del figlio.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213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©Tiziana Mazzaglia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Se ne vieta ogni tipo di riproduzione.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99277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Celestiale</Template>
  <TotalTime>43</TotalTime>
  <Words>211</Words>
  <Application>Microsoft Office PowerPoint</Application>
  <PresentationFormat>Personalizzato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Celestiale</vt:lpstr>
      <vt:lpstr>Lorenzo ghiberti &amp;Filippo Brunelleschi</vt:lpstr>
      <vt:lpstr>Diapositiva 2</vt:lpstr>
      <vt:lpstr>Il sacrificio di isacco di Lorenzo ghiberti</vt:lpstr>
      <vt:lpstr>Il sacrificio di isacco di filippo brunelleschi</vt:lpstr>
      <vt:lpstr>©Tiziana Mazzaglia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Lorenzo ghiberti</dc:title>
  <dc:creator>Tiziana Mazzaglia</dc:creator>
  <cp:lastModifiedBy>mazzaglia.tiziana</cp:lastModifiedBy>
  <cp:revision>3</cp:revision>
  <dcterms:created xsi:type="dcterms:W3CDTF">2015-12-29T19:04:53Z</dcterms:created>
  <dcterms:modified xsi:type="dcterms:W3CDTF">2016-01-11T12:07:32Z</dcterms:modified>
</cp:coreProperties>
</file>