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20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290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78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17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29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70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64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245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842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12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4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E5611-8C0C-4E61-A513-26223CDC147E}" type="datetimeFigureOut">
              <a:rPr lang="it-IT" smtClean="0"/>
              <a:t>03/04/2016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CB964-073F-45B9-A8BE-AE288B0498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282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 </a:t>
            </a:r>
            <a:r>
              <a:rPr lang="it-IT" dirty="0" err="1" smtClean="0"/>
              <a:t>Macchiaoli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Movimento artistico toscano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045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Perché definiti così?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Sono gli artisti che nel 1861 avevano esposto paesaggi alla Promotrice Fiorentina; avevano intitolato «macchia» i primi quadri, per sottolineare il loro rifiuto alla concezione accademica del disegno e della forma;</a:t>
            </a:r>
          </a:p>
          <a:p>
            <a:pPr algn="just"/>
            <a:r>
              <a:rPr lang="it-IT" dirty="0" smtClean="0"/>
              <a:t>Definiti ironicamente «</a:t>
            </a:r>
            <a:r>
              <a:rPr lang="it-IT" dirty="0" err="1" smtClean="0"/>
              <a:t>Macchiaoli</a:t>
            </a:r>
            <a:r>
              <a:rPr lang="it-IT" dirty="0" smtClean="0"/>
              <a:t>» sulla «Gazzetta del popolo» di Firenze nel 1861;</a:t>
            </a:r>
          </a:p>
          <a:p>
            <a:pPr algn="just"/>
            <a:r>
              <a:rPr lang="it-IT" dirty="0" smtClean="0"/>
              <a:t>Si riunivano nelle sale del Caffè Michelangelo di Firenze, per discutere della loro arte.</a:t>
            </a:r>
          </a:p>
          <a:p>
            <a:pPr algn="just"/>
            <a:r>
              <a:rPr lang="it-IT" dirty="0" smtClean="0"/>
              <a:t>Fattori era il capo gruppo.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749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Cosa s’intende per macchia?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it-IT" dirty="0" smtClean="0"/>
              <a:t>Era lo strumento attraverso il quale si era rinvigorito il repertorio storico che </a:t>
            </a:r>
            <a:r>
              <a:rPr lang="it-IT" dirty="0" err="1" smtClean="0"/>
              <a:t>aeva</a:t>
            </a:r>
            <a:r>
              <a:rPr lang="it-IT" dirty="0" smtClean="0"/>
              <a:t> </a:t>
            </a:r>
            <a:r>
              <a:rPr lang="it-IT" dirty="0" err="1" smtClean="0"/>
              <a:t>constituito</a:t>
            </a:r>
            <a:r>
              <a:rPr lang="it-IT" dirty="0" smtClean="0"/>
              <a:t> il comune terreno d’esperienza per la maggior parte di quegli artisti, i quali formavano un ambiente culturale a Firenze a cui partecipavano anche forestieri.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409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loro cultura…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5554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Si costruisce su basi di Razionalismo illuminista e di positivismo </a:t>
            </a:r>
            <a:r>
              <a:rPr lang="it-IT" dirty="0" err="1" smtClean="0"/>
              <a:t>terorizzato</a:t>
            </a:r>
            <a:r>
              <a:rPr lang="it-IT" dirty="0" smtClean="0"/>
              <a:t> da Diego Martelli.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3973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Chi erano?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69694"/>
          </a:xfrm>
        </p:spPr>
        <p:txBody>
          <a:bodyPr/>
          <a:lstStyle/>
          <a:p>
            <a:pPr algn="just"/>
            <a:r>
              <a:rPr lang="it-IT" dirty="0" smtClean="0"/>
              <a:t>I primi sono Telemaco Signorini e Giovanni Fattori;</a:t>
            </a:r>
          </a:p>
          <a:p>
            <a:pPr algn="just"/>
            <a:r>
              <a:rPr lang="it-IT" dirty="0" smtClean="0"/>
              <a:t>Da Napoli arrivano: Domenico Morelli, Bernardo Celentano.</a:t>
            </a:r>
          </a:p>
          <a:p>
            <a:pPr algn="just"/>
            <a:r>
              <a:rPr lang="it-IT" dirty="0" smtClean="0"/>
              <a:t>Dalla Paglia, Saverio Altamura;</a:t>
            </a:r>
          </a:p>
          <a:p>
            <a:pPr algn="just"/>
            <a:r>
              <a:rPr lang="it-IT" dirty="0" smtClean="0"/>
              <a:t>Da Milano, Gerolamo Induno;</a:t>
            </a:r>
          </a:p>
          <a:p>
            <a:pPr algn="just"/>
            <a:r>
              <a:rPr lang="it-IT" dirty="0" smtClean="0"/>
              <a:t>Da Verona, Vincenzo </a:t>
            </a:r>
            <a:r>
              <a:rPr lang="it-IT" dirty="0" err="1" smtClean="0"/>
              <a:t>Cabianca</a:t>
            </a:r>
            <a:r>
              <a:rPr lang="it-IT" dirty="0" smtClean="0"/>
              <a:t>;</a:t>
            </a:r>
          </a:p>
          <a:p>
            <a:pPr algn="just"/>
            <a:r>
              <a:rPr lang="it-IT" dirty="0" smtClean="0"/>
              <a:t>Da Pesaro, Vito D’ancona;</a:t>
            </a:r>
          </a:p>
          <a:p>
            <a:pPr algn="just"/>
            <a:r>
              <a:rPr lang="it-IT" dirty="0" smtClean="0"/>
              <a:t>Da Roma, Nino Costa.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1687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primo studio di questo movimento può essere considerato «Il merciaio della Spezia», 1861, di Telemaco Signorini.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257" y="1825625"/>
            <a:ext cx="2987485" cy="4351338"/>
          </a:xfrm>
        </p:spPr>
      </p:pic>
    </p:spTree>
    <p:extLst>
      <p:ext uri="{BB962C8B-B14F-4D97-AF65-F5344CB8AC3E}">
        <p14:creationId xmlns:p14="http://schemas.microsoft.com/office/powerpoint/2010/main" val="216659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 il 1855 e 1867 si intensifica un’attività di gruppo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37705"/>
          </a:xfrm>
        </p:spPr>
        <p:txBody>
          <a:bodyPr/>
          <a:lstStyle/>
          <a:p>
            <a:r>
              <a:rPr lang="it-IT" dirty="0" smtClean="0"/>
              <a:t>Si intensificano gli incontri al caffè Michelangelo</a:t>
            </a:r>
          </a:p>
          <a:p>
            <a:r>
              <a:rPr lang="it-IT" dirty="0" smtClean="0"/>
              <a:t>Signorini e </a:t>
            </a:r>
            <a:r>
              <a:rPr lang="it-IT" dirty="0" err="1" smtClean="0"/>
              <a:t>Cioni</a:t>
            </a:r>
            <a:r>
              <a:rPr lang="it-IT" dirty="0" smtClean="0"/>
              <a:t> fondano un giornale artistico (1873)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1142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 importanti: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55294"/>
          </a:xfrm>
        </p:spPr>
        <p:txBody>
          <a:bodyPr/>
          <a:lstStyle/>
          <a:p>
            <a:r>
              <a:rPr lang="it-IT" dirty="0" smtClean="0"/>
              <a:t>L’uso della macchia di colore era un evidente disprezzo verso le accademie;</a:t>
            </a:r>
          </a:p>
          <a:p>
            <a:r>
              <a:rPr lang="it-IT" dirty="0" smtClean="0"/>
              <a:t>Permetteva l’abolizione del tradizionale chiaroscuro creando effetti suggestivi di grande luminosità;</a:t>
            </a:r>
          </a:p>
          <a:p>
            <a:r>
              <a:rPr lang="it-IT" dirty="0" smtClean="0"/>
              <a:t>Secondo </a:t>
            </a:r>
            <a:r>
              <a:rPr lang="it-IT" dirty="0" err="1" smtClean="0"/>
              <a:t>Cioni</a:t>
            </a:r>
            <a:r>
              <a:rPr lang="it-IT" dirty="0"/>
              <a:t> </a:t>
            </a:r>
            <a:r>
              <a:rPr lang="it-IT" dirty="0" smtClean="0"/>
              <a:t>si tratta di «un richiamo potente alla semplice verità che le raffigurazioni plastiche nascono nell’occhio».</a:t>
            </a:r>
          </a:p>
        </p:txBody>
      </p:sp>
    </p:spTree>
    <p:extLst>
      <p:ext uri="{BB962C8B-B14F-4D97-AF65-F5344CB8AC3E}">
        <p14:creationId xmlns:p14="http://schemas.microsoft.com/office/powerpoint/2010/main" val="2624883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Di ©Tiziana </a:t>
            </a:r>
            <a:r>
              <a:rPr lang="it-IT" dirty="0" err="1" smtClean="0"/>
              <a:t>Mazzaglia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it-IT" dirty="0" smtClean="0"/>
              <a:t>Se ne vieta ogni tipo di copia e diffusione.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29946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309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I Macchiaoli</vt:lpstr>
      <vt:lpstr>Perché definiti così?</vt:lpstr>
      <vt:lpstr>Cosa s’intende per macchia?</vt:lpstr>
      <vt:lpstr>La loro cultura…</vt:lpstr>
      <vt:lpstr>Chi erano?</vt:lpstr>
      <vt:lpstr>Il primo studio di questo movimento può essere considerato «Il merciaio della Spezia», 1861, di Telemaco Signorini.</vt:lpstr>
      <vt:lpstr>Tra il 1855 e 1867 si intensifica un’attività di gruppo</vt:lpstr>
      <vt:lpstr>Caratteri importanti:</vt:lpstr>
      <vt:lpstr>Di ©Tiziana Mazzaglia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Macchiaoli</dc:title>
  <dc:creator>Tiziana Mazzaglia</dc:creator>
  <cp:lastModifiedBy>Tiziana Mazzaglia</cp:lastModifiedBy>
  <cp:revision>4</cp:revision>
  <dcterms:created xsi:type="dcterms:W3CDTF">2016-04-03T16:35:28Z</dcterms:created>
  <dcterms:modified xsi:type="dcterms:W3CDTF">2016-04-03T16:53:50Z</dcterms:modified>
</cp:coreProperties>
</file>